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751" r:id="rId5"/>
  </p:sldIdLst>
  <p:sldSz cx="12192000" cy="6858000"/>
  <p:notesSz cx="6997700" cy="9271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>
          <p15:clr>
            <a:srgbClr val="A4A3A4"/>
          </p15:clr>
        </p15:guide>
        <p15:guide id="2" pos="22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CC9E39-C9CE-F524-8731-746747B9ACE9}" v="15" dt="2023-03-20T18:49:50.040"/>
    <p1510:client id="{9E9AD015-85CC-4B33-B459-3A756443ECA9}" v="9" dt="2023-03-20T18:54:44.8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7"/>
    <p:restoredTop sz="94658"/>
  </p:normalViewPr>
  <p:slideViewPr>
    <p:cSldViewPr snapToGrid="0">
      <p:cViewPr varScale="1">
        <p:scale>
          <a:sx n="120" d="100"/>
          <a:sy n="120" d="100"/>
        </p:scale>
        <p:origin x="1144" y="184"/>
      </p:cViewPr>
      <p:guideLst>
        <p:guide orient="horz" pos="2168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-1962" y="-78"/>
      </p:cViewPr>
      <p:guideLst>
        <p:guide orient="horz" pos="2920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ord, Robin" userId="S::robin.ford@nianet.org::cb21cf23-11ca-4122-82ed-4e97507c7cc3" providerId="AD" clId="Web-{0DCC9E39-C9CE-F524-8731-746747B9ACE9}"/>
    <pc:docChg chg="modSld">
      <pc:chgData name="Ford, Robin" userId="S::robin.ford@nianet.org::cb21cf23-11ca-4122-82ed-4e97507c7cc3" providerId="AD" clId="Web-{0DCC9E39-C9CE-F524-8731-746747B9ACE9}" dt="2023-03-20T18:49:50.040" v="9" actId="20577"/>
      <pc:docMkLst>
        <pc:docMk/>
      </pc:docMkLst>
      <pc:sldChg chg="modSp">
        <pc:chgData name="Ford, Robin" userId="S::robin.ford@nianet.org::cb21cf23-11ca-4122-82ed-4e97507c7cc3" providerId="AD" clId="Web-{0DCC9E39-C9CE-F524-8731-746747B9ACE9}" dt="2023-03-20T18:49:50.040" v="9" actId="20577"/>
        <pc:sldMkLst>
          <pc:docMk/>
          <pc:sldMk cId="0" sldId="751"/>
        </pc:sldMkLst>
        <pc:spChg chg="mod">
          <ac:chgData name="Ford, Robin" userId="S::robin.ford@nianet.org::cb21cf23-11ca-4122-82ed-4e97507c7cc3" providerId="AD" clId="Web-{0DCC9E39-C9CE-F524-8731-746747B9ACE9}" dt="2023-03-20T18:48:34.039" v="0" actId="20577"/>
          <ac:spMkLst>
            <pc:docMk/>
            <pc:sldMk cId="0" sldId="751"/>
            <ac:spMk id="2" creationId="{8B0B4EA2-D79A-B6F4-F5DE-4CF9995B5385}"/>
          </ac:spMkLst>
        </pc:spChg>
        <pc:spChg chg="mod">
          <ac:chgData name="Ford, Robin" userId="S::robin.ford@nianet.org::cb21cf23-11ca-4122-82ed-4e97507c7cc3" providerId="AD" clId="Web-{0DCC9E39-C9CE-F524-8731-746747B9ACE9}" dt="2023-03-20T18:49:11.133" v="6" actId="20577"/>
          <ac:spMkLst>
            <pc:docMk/>
            <pc:sldMk cId="0" sldId="751"/>
            <ac:spMk id="18436" creationId="{750C7928-99B0-E9F8-200B-E4433FC17B54}"/>
          </ac:spMkLst>
        </pc:spChg>
        <pc:spChg chg="mod">
          <ac:chgData name="Ford, Robin" userId="S::robin.ford@nianet.org::cb21cf23-11ca-4122-82ed-4e97507c7cc3" providerId="AD" clId="Web-{0DCC9E39-C9CE-F524-8731-746747B9ACE9}" dt="2023-03-20T18:49:50.040" v="9" actId="20577"/>
          <ac:spMkLst>
            <pc:docMk/>
            <pc:sldMk cId="0" sldId="751"/>
            <ac:spMk id="18438" creationId="{324BC5F9-AC28-688E-E94F-1C2492CCC4E4}"/>
          </ac:spMkLst>
        </pc:spChg>
        <pc:spChg chg="mod">
          <ac:chgData name="Ford, Robin" userId="S::robin.ford@nianet.org::cb21cf23-11ca-4122-82ed-4e97507c7cc3" providerId="AD" clId="Web-{0DCC9E39-C9CE-F524-8731-746747B9ACE9}" dt="2023-03-20T18:48:49.414" v="4" actId="14100"/>
          <ac:spMkLst>
            <pc:docMk/>
            <pc:sldMk cId="0" sldId="751"/>
            <ac:spMk id="18441" creationId="{28B7709B-BF47-8AE8-F8E0-D1F933F555D5}"/>
          </ac:spMkLst>
        </pc:spChg>
      </pc:sldChg>
    </pc:docChg>
  </pc:docChgLst>
  <pc:docChgLst>
    <pc:chgData name="O'Leary, Victoria" userId="S::victoria.oleary@nianet.org::8f1f0639-1514-4c0b-b32f-8acc71486398" providerId="AD" clId="Web-{21346814-ADC9-16F0-5520-C54D38EB0D0E}"/>
    <pc:docChg chg="modSld">
      <pc:chgData name="O'Leary, Victoria" userId="S::victoria.oleary@nianet.org::8f1f0639-1514-4c0b-b32f-8acc71486398" providerId="AD" clId="Web-{21346814-ADC9-16F0-5520-C54D38EB0D0E}" dt="2022-09-23T19:58:25.143" v="1" actId="1076"/>
      <pc:docMkLst>
        <pc:docMk/>
      </pc:docMkLst>
      <pc:sldChg chg="modSp">
        <pc:chgData name="O'Leary, Victoria" userId="S::victoria.oleary@nianet.org::8f1f0639-1514-4c0b-b32f-8acc71486398" providerId="AD" clId="Web-{21346814-ADC9-16F0-5520-C54D38EB0D0E}" dt="2022-09-23T19:58:25.143" v="1" actId="1076"/>
        <pc:sldMkLst>
          <pc:docMk/>
          <pc:sldMk cId="0" sldId="751"/>
        </pc:sldMkLst>
        <pc:picChg chg="mod">
          <ac:chgData name="O'Leary, Victoria" userId="S::victoria.oleary@nianet.org::8f1f0639-1514-4c0b-b32f-8acc71486398" providerId="AD" clId="Web-{21346814-ADC9-16F0-5520-C54D38EB0D0E}" dt="2022-09-23T19:58:25.143" v="1" actId="1076"/>
          <ac:picMkLst>
            <pc:docMk/>
            <pc:sldMk cId="0" sldId="751"/>
            <ac:picMk id="4" creationId="{16E49EAF-4698-7D70-DCCD-CCA11320E1EE}"/>
          </ac:picMkLst>
        </pc:picChg>
        <pc:picChg chg="mod">
          <ac:chgData name="O'Leary, Victoria" userId="S::victoria.oleary@nianet.org::8f1f0639-1514-4c0b-b32f-8acc71486398" providerId="AD" clId="Web-{21346814-ADC9-16F0-5520-C54D38EB0D0E}" dt="2022-09-23T19:58:22.643" v="0" actId="1076"/>
          <ac:picMkLst>
            <pc:docMk/>
            <pc:sldMk cId="0" sldId="751"/>
            <ac:picMk id="7" creationId="{7DB02239-29D5-D151-DCA7-9254C0AA5B86}"/>
          </ac:picMkLst>
        </pc:picChg>
      </pc:sldChg>
    </pc:docChg>
  </pc:docChgLst>
  <pc:docChgLst>
    <pc:chgData name="Ford, Robin" userId="cb21cf23-11ca-4122-82ed-4e97507c7cc3" providerId="ADAL" clId="{9E9AD015-85CC-4B33-B459-3A756443ECA9}"/>
    <pc:docChg chg="modSld modMainMaster modNotesMaster">
      <pc:chgData name="Ford, Robin" userId="cb21cf23-11ca-4122-82ed-4e97507c7cc3" providerId="ADAL" clId="{9E9AD015-85CC-4B33-B459-3A756443ECA9}" dt="2023-03-20T18:55:04.628" v="15" actId="14100"/>
      <pc:docMkLst>
        <pc:docMk/>
      </pc:docMkLst>
      <pc:sldChg chg="modSp mod modNotes">
        <pc:chgData name="Ford, Robin" userId="cb21cf23-11ca-4122-82ed-4e97507c7cc3" providerId="ADAL" clId="{9E9AD015-85CC-4B33-B459-3A756443ECA9}" dt="2023-03-20T18:55:04.628" v="15" actId="14100"/>
        <pc:sldMkLst>
          <pc:docMk/>
          <pc:sldMk cId="0" sldId="751"/>
        </pc:sldMkLst>
        <pc:spChg chg="mod">
          <ac:chgData name="Ford, Robin" userId="cb21cf23-11ca-4122-82ed-4e97507c7cc3" providerId="ADAL" clId="{9E9AD015-85CC-4B33-B459-3A756443ECA9}" dt="2023-03-20T18:54:33.757" v="10" actId="14100"/>
          <ac:spMkLst>
            <pc:docMk/>
            <pc:sldMk cId="0" sldId="751"/>
            <ac:spMk id="2" creationId="{8B0B4EA2-D79A-B6F4-F5DE-4CF9995B5385}"/>
          </ac:spMkLst>
        </pc:spChg>
        <pc:spChg chg="mod">
          <ac:chgData name="Ford, Robin" userId="cb21cf23-11ca-4122-82ed-4e97507c7cc3" providerId="ADAL" clId="{9E9AD015-85CC-4B33-B459-3A756443ECA9}" dt="2023-03-20T18:55:04.628" v="15" actId="14100"/>
          <ac:spMkLst>
            <pc:docMk/>
            <pc:sldMk cId="0" sldId="751"/>
            <ac:spMk id="15" creationId="{031137C1-9499-5F91-BD7E-34FAB4B972C5}"/>
          </ac:spMkLst>
        </pc:spChg>
        <pc:spChg chg="mod">
          <ac:chgData name="Ford, Robin" userId="cb21cf23-11ca-4122-82ed-4e97507c7cc3" providerId="ADAL" clId="{9E9AD015-85CC-4B33-B459-3A756443ECA9}" dt="2023-03-20T18:51:23.578" v="1"/>
          <ac:spMkLst>
            <pc:docMk/>
            <pc:sldMk cId="0" sldId="751"/>
            <ac:spMk id="18434" creationId="{1BFEA7B1-4950-95FA-9A4D-2DB455E8C4DE}"/>
          </ac:spMkLst>
        </pc:spChg>
        <pc:spChg chg="mod">
          <ac:chgData name="Ford, Robin" userId="cb21cf23-11ca-4122-82ed-4e97507c7cc3" providerId="ADAL" clId="{9E9AD015-85CC-4B33-B459-3A756443ECA9}" dt="2023-03-20T18:54:44.872" v="12" actId="14100"/>
          <ac:spMkLst>
            <pc:docMk/>
            <pc:sldMk cId="0" sldId="751"/>
            <ac:spMk id="18436" creationId="{750C7928-99B0-E9F8-200B-E4433FC17B54}"/>
          </ac:spMkLst>
        </pc:spChg>
        <pc:spChg chg="mod">
          <ac:chgData name="Ford, Robin" userId="cb21cf23-11ca-4122-82ed-4e97507c7cc3" providerId="ADAL" clId="{9E9AD015-85CC-4B33-B459-3A756443ECA9}" dt="2023-03-20T18:54:28.553" v="9" actId="14100"/>
          <ac:spMkLst>
            <pc:docMk/>
            <pc:sldMk cId="0" sldId="751"/>
            <ac:spMk id="18438" creationId="{324BC5F9-AC28-688E-E94F-1C2492CCC4E4}"/>
          </ac:spMkLst>
        </pc:spChg>
        <pc:spChg chg="mod">
          <ac:chgData name="Ford, Robin" userId="cb21cf23-11ca-4122-82ed-4e97507c7cc3" providerId="ADAL" clId="{9E9AD015-85CC-4B33-B459-3A756443ECA9}" dt="2023-03-20T18:54:41.376" v="11" actId="14100"/>
          <ac:spMkLst>
            <pc:docMk/>
            <pc:sldMk cId="0" sldId="751"/>
            <ac:spMk id="18441" creationId="{28B7709B-BF47-8AE8-F8E0-D1F933F555D5}"/>
          </ac:spMkLst>
        </pc:spChg>
        <pc:spChg chg="mod">
          <ac:chgData name="Ford, Robin" userId="cb21cf23-11ca-4122-82ed-4e97507c7cc3" providerId="ADAL" clId="{9E9AD015-85CC-4B33-B459-3A756443ECA9}" dt="2023-03-20T18:51:49.295" v="4" actId="14100"/>
          <ac:spMkLst>
            <pc:docMk/>
            <pc:sldMk cId="0" sldId="751"/>
            <ac:spMk id="18445" creationId="{4869DF86-D793-087A-700B-CEF81CB6C482}"/>
          </ac:spMkLst>
        </pc:spChg>
        <pc:picChg chg="mod">
          <ac:chgData name="Ford, Robin" userId="cb21cf23-11ca-4122-82ed-4e97507c7cc3" providerId="ADAL" clId="{9E9AD015-85CC-4B33-B459-3A756443ECA9}" dt="2023-03-20T18:51:33.404" v="2" actId="1076"/>
          <ac:picMkLst>
            <pc:docMk/>
            <pc:sldMk cId="0" sldId="751"/>
            <ac:picMk id="3" creationId="{652120D7-2743-D7A9-6D54-EC16FDB8290D}"/>
          </ac:picMkLst>
        </pc:picChg>
      </pc:sldChg>
      <pc:sldMasterChg chg="modSp modSldLayout">
        <pc:chgData name="Ford, Robin" userId="cb21cf23-11ca-4122-82ed-4e97507c7cc3" providerId="ADAL" clId="{9E9AD015-85CC-4B33-B459-3A756443ECA9}" dt="2023-03-20T18:51:23.578" v="1"/>
        <pc:sldMasterMkLst>
          <pc:docMk/>
          <pc:sldMasterMk cId="0" sldId="2147483648"/>
        </pc:sldMasterMkLst>
        <pc:spChg chg="mod">
          <ac:chgData name="Ford, Robin" userId="cb21cf23-11ca-4122-82ed-4e97507c7cc3" providerId="ADAL" clId="{9E9AD015-85CC-4B33-B459-3A756443ECA9}" dt="2023-03-20T18:51:23.578" v="1"/>
          <ac:spMkLst>
            <pc:docMk/>
            <pc:sldMasterMk cId="0" sldId="2147483648"/>
            <ac:spMk id="1028" creationId="{5ED775BB-E3C6-B483-9244-E202620A02E1}"/>
          </ac:spMkLst>
        </pc:spChg>
        <pc:spChg chg="mod">
          <ac:chgData name="Ford, Robin" userId="cb21cf23-11ca-4122-82ed-4e97507c7cc3" providerId="ADAL" clId="{9E9AD015-85CC-4B33-B459-3A756443ECA9}" dt="2023-03-20T18:51:23.578" v="1"/>
          <ac:spMkLst>
            <pc:docMk/>
            <pc:sldMasterMk cId="0" sldId="2147483648"/>
            <ac:spMk id="1030" creationId="{FF58DEB6-5962-FADF-A452-9F962857EA2A}"/>
          </ac:spMkLst>
        </pc:spChg>
        <pc:spChg chg="mod">
          <ac:chgData name="Ford, Robin" userId="cb21cf23-11ca-4122-82ed-4e97507c7cc3" providerId="ADAL" clId="{9E9AD015-85CC-4B33-B459-3A756443ECA9}" dt="2023-03-20T18:51:23.578" v="1"/>
          <ac:spMkLst>
            <pc:docMk/>
            <pc:sldMasterMk cId="0" sldId="2147483648"/>
            <ac:spMk id="1037" creationId="{5D69B3B1-9460-CFCB-E201-5960A6FA9662}"/>
          </ac:spMkLst>
        </pc:spChg>
        <pc:picChg chg="mod">
          <ac:chgData name="Ford, Robin" userId="cb21cf23-11ca-4122-82ed-4e97507c7cc3" providerId="ADAL" clId="{9E9AD015-85CC-4B33-B459-3A756443ECA9}" dt="2023-03-20T18:51:23.578" v="1"/>
          <ac:picMkLst>
            <pc:docMk/>
            <pc:sldMasterMk cId="0" sldId="2147483648"/>
            <ac:picMk id="1027" creationId="{A3B38BA3-E099-1D62-5E0D-BFD1B8966DE6}"/>
          </ac:picMkLst>
        </pc:picChg>
        <pc:sldLayoutChg chg="modSp">
          <pc:chgData name="Ford, Robin" userId="cb21cf23-11ca-4122-82ed-4e97507c7cc3" providerId="ADAL" clId="{9E9AD015-85CC-4B33-B459-3A756443ECA9}" dt="2023-03-20T18:51:23.578" v="1"/>
          <pc:sldLayoutMkLst>
            <pc:docMk/>
            <pc:sldMasterMk cId="0" sldId="2147483648"/>
            <pc:sldLayoutMk cId="849481864" sldId="2147483649"/>
          </pc:sldLayoutMkLst>
          <pc:spChg chg="mod">
            <ac:chgData name="Ford, Robin" userId="cb21cf23-11ca-4122-82ed-4e97507c7cc3" providerId="ADAL" clId="{9E9AD015-85CC-4B33-B459-3A756443ECA9}" dt="2023-03-20T18:51:23.578" v="1"/>
            <ac:spMkLst>
              <pc:docMk/>
              <pc:sldMasterMk cId="0" sldId="2147483648"/>
              <pc:sldLayoutMk cId="849481864" sldId="2147483649"/>
              <ac:spMk id="2" creationId="{00000000-0000-0000-0000-000000000000}"/>
            </ac:spMkLst>
          </pc:spChg>
          <pc:spChg chg="mod">
            <ac:chgData name="Ford, Robin" userId="cb21cf23-11ca-4122-82ed-4e97507c7cc3" providerId="ADAL" clId="{9E9AD015-85CC-4B33-B459-3A756443ECA9}" dt="2023-03-20T18:51:23.578" v="1"/>
            <ac:spMkLst>
              <pc:docMk/>
              <pc:sldMasterMk cId="0" sldId="2147483648"/>
              <pc:sldLayoutMk cId="849481864" sldId="2147483649"/>
              <ac:spMk id="3" creationId="{00000000-0000-0000-0000-000000000000}"/>
            </ac:spMkLst>
          </pc:spChg>
        </pc:sldLayoutChg>
        <pc:sldLayoutChg chg="modSp">
          <pc:chgData name="Ford, Robin" userId="cb21cf23-11ca-4122-82ed-4e97507c7cc3" providerId="ADAL" clId="{9E9AD015-85CC-4B33-B459-3A756443ECA9}" dt="2023-03-20T18:51:23.578" v="1"/>
          <pc:sldLayoutMkLst>
            <pc:docMk/>
            <pc:sldMasterMk cId="0" sldId="2147483648"/>
            <pc:sldLayoutMk cId="3456153199" sldId="2147483650"/>
          </pc:sldLayoutMkLst>
          <pc:spChg chg="mod">
            <ac:chgData name="Ford, Robin" userId="cb21cf23-11ca-4122-82ed-4e97507c7cc3" providerId="ADAL" clId="{9E9AD015-85CC-4B33-B459-3A756443ECA9}" dt="2023-03-20T18:51:23.578" v="1"/>
            <ac:spMkLst>
              <pc:docMk/>
              <pc:sldMasterMk cId="0" sldId="2147483648"/>
              <pc:sldLayoutMk cId="3456153199" sldId="2147483650"/>
              <ac:spMk id="3" creationId="{00000000-0000-0000-0000-000000000000}"/>
            </ac:spMkLst>
          </pc:spChg>
        </pc:sldLayoutChg>
        <pc:sldLayoutChg chg="modSp">
          <pc:chgData name="Ford, Robin" userId="cb21cf23-11ca-4122-82ed-4e97507c7cc3" providerId="ADAL" clId="{9E9AD015-85CC-4B33-B459-3A756443ECA9}" dt="2023-03-20T18:51:23.578" v="1"/>
          <pc:sldLayoutMkLst>
            <pc:docMk/>
            <pc:sldMasterMk cId="0" sldId="2147483648"/>
            <pc:sldLayoutMk cId="3447616087" sldId="2147483652"/>
          </pc:sldLayoutMkLst>
          <pc:spChg chg="mod">
            <ac:chgData name="Ford, Robin" userId="cb21cf23-11ca-4122-82ed-4e97507c7cc3" providerId="ADAL" clId="{9E9AD015-85CC-4B33-B459-3A756443ECA9}" dt="2023-03-20T18:51:23.578" v="1"/>
            <ac:spMkLst>
              <pc:docMk/>
              <pc:sldMasterMk cId="0" sldId="2147483648"/>
              <pc:sldLayoutMk cId="3447616087" sldId="2147483652"/>
              <ac:spMk id="2" creationId="{00000000-0000-0000-0000-000000000000}"/>
            </ac:spMkLst>
          </pc:spChg>
          <pc:spChg chg="mod">
            <ac:chgData name="Ford, Robin" userId="cb21cf23-11ca-4122-82ed-4e97507c7cc3" providerId="ADAL" clId="{9E9AD015-85CC-4B33-B459-3A756443ECA9}" dt="2023-03-20T18:51:23.578" v="1"/>
            <ac:spMkLst>
              <pc:docMk/>
              <pc:sldMasterMk cId="0" sldId="2147483648"/>
              <pc:sldLayoutMk cId="3447616087" sldId="2147483652"/>
              <ac:spMk id="3" creationId="{00000000-0000-0000-0000-000000000000}"/>
            </ac:spMkLst>
          </pc:spChg>
        </pc:sldLayoutChg>
        <pc:sldLayoutChg chg="modSp">
          <pc:chgData name="Ford, Robin" userId="cb21cf23-11ca-4122-82ed-4e97507c7cc3" providerId="ADAL" clId="{9E9AD015-85CC-4B33-B459-3A756443ECA9}" dt="2023-03-20T18:51:23.578" v="1"/>
          <pc:sldLayoutMkLst>
            <pc:docMk/>
            <pc:sldMasterMk cId="0" sldId="2147483648"/>
            <pc:sldLayoutMk cId="828091642" sldId="2147483653"/>
          </pc:sldLayoutMkLst>
          <pc:spChg chg="mod">
            <ac:chgData name="Ford, Robin" userId="cb21cf23-11ca-4122-82ed-4e97507c7cc3" providerId="ADAL" clId="{9E9AD015-85CC-4B33-B459-3A756443ECA9}" dt="2023-03-20T18:51:23.578" v="1"/>
            <ac:spMkLst>
              <pc:docMk/>
              <pc:sldMasterMk cId="0" sldId="2147483648"/>
              <pc:sldLayoutMk cId="828091642" sldId="2147483653"/>
              <ac:spMk id="3" creationId="{00000000-0000-0000-0000-000000000000}"/>
            </ac:spMkLst>
          </pc:spChg>
          <pc:spChg chg="mod">
            <ac:chgData name="Ford, Robin" userId="cb21cf23-11ca-4122-82ed-4e97507c7cc3" providerId="ADAL" clId="{9E9AD015-85CC-4B33-B459-3A756443ECA9}" dt="2023-03-20T18:51:23.578" v="1"/>
            <ac:spMkLst>
              <pc:docMk/>
              <pc:sldMasterMk cId="0" sldId="2147483648"/>
              <pc:sldLayoutMk cId="828091642" sldId="2147483653"/>
              <ac:spMk id="4" creationId="{00000000-0000-0000-0000-000000000000}"/>
            </ac:spMkLst>
          </pc:spChg>
        </pc:sldLayoutChg>
        <pc:sldLayoutChg chg="modSp">
          <pc:chgData name="Ford, Robin" userId="cb21cf23-11ca-4122-82ed-4e97507c7cc3" providerId="ADAL" clId="{9E9AD015-85CC-4B33-B459-3A756443ECA9}" dt="2023-03-20T18:51:23.578" v="1"/>
          <pc:sldLayoutMkLst>
            <pc:docMk/>
            <pc:sldMasterMk cId="0" sldId="2147483648"/>
            <pc:sldLayoutMk cId="261521654" sldId="2147483654"/>
          </pc:sldLayoutMkLst>
          <pc:spChg chg="mod">
            <ac:chgData name="Ford, Robin" userId="cb21cf23-11ca-4122-82ed-4e97507c7cc3" providerId="ADAL" clId="{9E9AD015-85CC-4B33-B459-3A756443ECA9}" dt="2023-03-20T18:51:23.578" v="1"/>
            <ac:spMkLst>
              <pc:docMk/>
              <pc:sldMasterMk cId="0" sldId="2147483648"/>
              <pc:sldLayoutMk cId="261521654" sldId="2147483654"/>
              <ac:spMk id="2" creationId="{00000000-0000-0000-0000-000000000000}"/>
            </ac:spMkLst>
          </pc:spChg>
          <pc:spChg chg="mod">
            <ac:chgData name="Ford, Robin" userId="cb21cf23-11ca-4122-82ed-4e97507c7cc3" providerId="ADAL" clId="{9E9AD015-85CC-4B33-B459-3A756443ECA9}" dt="2023-03-20T18:51:23.578" v="1"/>
            <ac:spMkLst>
              <pc:docMk/>
              <pc:sldMasterMk cId="0" sldId="2147483648"/>
              <pc:sldLayoutMk cId="261521654" sldId="2147483654"/>
              <ac:spMk id="3" creationId="{00000000-0000-0000-0000-000000000000}"/>
            </ac:spMkLst>
          </pc:spChg>
          <pc:spChg chg="mod">
            <ac:chgData name="Ford, Robin" userId="cb21cf23-11ca-4122-82ed-4e97507c7cc3" providerId="ADAL" clId="{9E9AD015-85CC-4B33-B459-3A756443ECA9}" dt="2023-03-20T18:51:23.578" v="1"/>
            <ac:spMkLst>
              <pc:docMk/>
              <pc:sldMasterMk cId="0" sldId="2147483648"/>
              <pc:sldLayoutMk cId="261521654" sldId="2147483654"/>
              <ac:spMk id="4" creationId="{00000000-0000-0000-0000-000000000000}"/>
            </ac:spMkLst>
          </pc:spChg>
          <pc:spChg chg="mod">
            <ac:chgData name="Ford, Robin" userId="cb21cf23-11ca-4122-82ed-4e97507c7cc3" providerId="ADAL" clId="{9E9AD015-85CC-4B33-B459-3A756443ECA9}" dt="2023-03-20T18:51:23.578" v="1"/>
            <ac:spMkLst>
              <pc:docMk/>
              <pc:sldMasterMk cId="0" sldId="2147483648"/>
              <pc:sldLayoutMk cId="261521654" sldId="2147483654"/>
              <ac:spMk id="5" creationId="{00000000-0000-0000-0000-000000000000}"/>
            </ac:spMkLst>
          </pc:spChg>
          <pc:spChg chg="mod">
            <ac:chgData name="Ford, Robin" userId="cb21cf23-11ca-4122-82ed-4e97507c7cc3" providerId="ADAL" clId="{9E9AD015-85CC-4B33-B459-3A756443ECA9}" dt="2023-03-20T18:51:23.578" v="1"/>
            <ac:spMkLst>
              <pc:docMk/>
              <pc:sldMasterMk cId="0" sldId="2147483648"/>
              <pc:sldLayoutMk cId="261521654" sldId="2147483654"/>
              <ac:spMk id="6" creationId="{00000000-0000-0000-0000-000000000000}"/>
            </ac:spMkLst>
          </pc:spChg>
        </pc:sldLayoutChg>
        <pc:sldLayoutChg chg="modSp">
          <pc:chgData name="Ford, Robin" userId="cb21cf23-11ca-4122-82ed-4e97507c7cc3" providerId="ADAL" clId="{9E9AD015-85CC-4B33-B459-3A756443ECA9}" dt="2023-03-20T18:51:23.578" v="1"/>
          <pc:sldLayoutMkLst>
            <pc:docMk/>
            <pc:sldMasterMk cId="0" sldId="2147483648"/>
            <pc:sldLayoutMk cId="1895822159" sldId="2147483657"/>
          </pc:sldLayoutMkLst>
          <pc:spChg chg="mod">
            <ac:chgData name="Ford, Robin" userId="cb21cf23-11ca-4122-82ed-4e97507c7cc3" providerId="ADAL" clId="{9E9AD015-85CC-4B33-B459-3A756443ECA9}" dt="2023-03-20T18:51:23.578" v="1"/>
            <ac:spMkLst>
              <pc:docMk/>
              <pc:sldMasterMk cId="0" sldId="2147483648"/>
              <pc:sldLayoutMk cId="1895822159" sldId="2147483657"/>
              <ac:spMk id="2" creationId="{00000000-0000-0000-0000-000000000000}"/>
            </ac:spMkLst>
          </pc:spChg>
          <pc:spChg chg="mod">
            <ac:chgData name="Ford, Robin" userId="cb21cf23-11ca-4122-82ed-4e97507c7cc3" providerId="ADAL" clId="{9E9AD015-85CC-4B33-B459-3A756443ECA9}" dt="2023-03-20T18:51:23.578" v="1"/>
            <ac:spMkLst>
              <pc:docMk/>
              <pc:sldMasterMk cId="0" sldId="2147483648"/>
              <pc:sldLayoutMk cId="1895822159" sldId="2147483657"/>
              <ac:spMk id="3" creationId="{00000000-0000-0000-0000-000000000000}"/>
            </ac:spMkLst>
          </pc:spChg>
          <pc:spChg chg="mod">
            <ac:chgData name="Ford, Robin" userId="cb21cf23-11ca-4122-82ed-4e97507c7cc3" providerId="ADAL" clId="{9E9AD015-85CC-4B33-B459-3A756443ECA9}" dt="2023-03-20T18:51:23.578" v="1"/>
            <ac:spMkLst>
              <pc:docMk/>
              <pc:sldMasterMk cId="0" sldId="2147483648"/>
              <pc:sldLayoutMk cId="1895822159" sldId="2147483657"/>
              <ac:spMk id="4" creationId="{00000000-0000-0000-0000-000000000000}"/>
            </ac:spMkLst>
          </pc:spChg>
        </pc:sldLayoutChg>
        <pc:sldLayoutChg chg="modSp">
          <pc:chgData name="Ford, Robin" userId="cb21cf23-11ca-4122-82ed-4e97507c7cc3" providerId="ADAL" clId="{9E9AD015-85CC-4B33-B459-3A756443ECA9}" dt="2023-03-20T18:51:23.578" v="1"/>
          <pc:sldLayoutMkLst>
            <pc:docMk/>
            <pc:sldMasterMk cId="0" sldId="2147483648"/>
            <pc:sldLayoutMk cId="218568573" sldId="2147483658"/>
          </pc:sldLayoutMkLst>
          <pc:spChg chg="mod">
            <ac:chgData name="Ford, Robin" userId="cb21cf23-11ca-4122-82ed-4e97507c7cc3" providerId="ADAL" clId="{9E9AD015-85CC-4B33-B459-3A756443ECA9}" dt="2023-03-20T18:51:23.578" v="1"/>
            <ac:spMkLst>
              <pc:docMk/>
              <pc:sldMasterMk cId="0" sldId="2147483648"/>
              <pc:sldLayoutMk cId="218568573" sldId="2147483658"/>
              <ac:spMk id="2" creationId="{00000000-0000-0000-0000-000000000000}"/>
            </ac:spMkLst>
          </pc:spChg>
          <pc:spChg chg="mod">
            <ac:chgData name="Ford, Robin" userId="cb21cf23-11ca-4122-82ed-4e97507c7cc3" providerId="ADAL" clId="{9E9AD015-85CC-4B33-B459-3A756443ECA9}" dt="2023-03-20T18:51:23.578" v="1"/>
            <ac:spMkLst>
              <pc:docMk/>
              <pc:sldMasterMk cId="0" sldId="2147483648"/>
              <pc:sldLayoutMk cId="218568573" sldId="2147483658"/>
              <ac:spMk id="3" creationId="{00000000-0000-0000-0000-000000000000}"/>
            </ac:spMkLst>
          </pc:spChg>
          <pc:spChg chg="mod">
            <ac:chgData name="Ford, Robin" userId="cb21cf23-11ca-4122-82ed-4e97507c7cc3" providerId="ADAL" clId="{9E9AD015-85CC-4B33-B459-3A756443ECA9}" dt="2023-03-20T18:51:23.578" v="1"/>
            <ac:spMkLst>
              <pc:docMk/>
              <pc:sldMasterMk cId="0" sldId="2147483648"/>
              <pc:sldLayoutMk cId="218568573" sldId="2147483658"/>
              <ac:spMk id="4" creationId="{00000000-0000-0000-0000-000000000000}"/>
            </ac:spMkLst>
          </pc:spChg>
        </pc:sldLayoutChg>
        <pc:sldLayoutChg chg="modSp">
          <pc:chgData name="Ford, Robin" userId="cb21cf23-11ca-4122-82ed-4e97507c7cc3" providerId="ADAL" clId="{9E9AD015-85CC-4B33-B459-3A756443ECA9}" dt="2023-03-20T18:51:23.578" v="1"/>
          <pc:sldLayoutMkLst>
            <pc:docMk/>
            <pc:sldMasterMk cId="0" sldId="2147483648"/>
            <pc:sldLayoutMk cId="1930703357" sldId="2147483659"/>
          </pc:sldLayoutMkLst>
          <pc:spChg chg="mod">
            <ac:chgData name="Ford, Robin" userId="cb21cf23-11ca-4122-82ed-4e97507c7cc3" providerId="ADAL" clId="{9E9AD015-85CC-4B33-B459-3A756443ECA9}" dt="2023-03-20T18:51:23.578" v="1"/>
            <ac:spMkLst>
              <pc:docMk/>
              <pc:sldMasterMk cId="0" sldId="2147483648"/>
              <pc:sldLayoutMk cId="1930703357" sldId="2147483659"/>
              <ac:spMk id="3" creationId="{00000000-0000-0000-0000-000000000000}"/>
            </ac:spMkLst>
          </pc:spChg>
        </pc:sldLayoutChg>
        <pc:sldLayoutChg chg="modSp">
          <pc:chgData name="Ford, Robin" userId="cb21cf23-11ca-4122-82ed-4e97507c7cc3" providerId="ADAL" clId="{9E9AD015-85CC-4B33-B459-3A756443ECA9}" dt="2023-03-20T18:51:23.578" v="1"/>
          <pc:sldLayoutMkLst>
            <pc:docMk/>
            <pc:sldMasterMk cId="0" sldId="2147483648"/>
            <pc:sldLayoutMk cId="922185291" sldId="2147483660"/>
          </pc:sldLayoutMkLst>
          <pc:spChg chg="mod">
            <ac:chgData name="Ford, Robin" userId="cb21cf23-11ca-4122-82ed-4e97507c7cc3" providerId="ADAL" clId="{9E9AD015-85CC-4B33-B459-3A756443ECA9}" dt="2023-03-20T18:51:23.578" v="1"/>
            <ac:spMkLst>
              <pc:docMk/>
              <pc:sldMasterMk cId="0" sldId="2147483648"/>
              <pc:sldLayoutMk cId="922185291" sldId="2147483660"/>
              <ac:spMk id="2" creationId="{00000000-0000-0000-0000-000000000000}"/>
            </ac:spMkLst>
          </pc:spChg>
          <pc:spChg chg="mod">
            <ac:chgData name="Ford, Robin" userId="cb21cf23-11ca-4122-82ed-4e97507c7cc3" providerId="ADAL" clId="{9E9AD015-85CC-4B33-B459-3A756443ECA9}" dt="2023-03-20T18:51:23.578" v="1"/>
            <ac:spMkLst>
              <pc:docMk/>
              <pc:sldMasterMk cId="0" sldId="2147483648"/>
              <pc:sldLayoutMk cId="922185291" sldId="2147483660"/>
              <ac:spMk id="3" creationId="{00000000-0000-0000-0000-000000000000}"/>
            </ac:spMkLst>
          </pc:spChg>
        </pc:sldLayoutChg>
        <pc:sldLayoutChg chg="modSp">
          <pc:chgData name="Ford, Robin" userId="cb21cf23-11ca-4122-82ed-4e97507c7cc3" providerId="ADAL" clId="{9E9AD015-85CC-4B33-B459-3A756443ECA9}" dt="2023-03-20T18:51:23.578" v="1"/>
          <pc:sldLayoutMkLst>
            <pc:docMk/>
            <pc:sldMasterMk cId="0" sldId="2147483648"/>
            <pc:sldLayoutMk cId="719185580" sldId="2147483661"/>
          </pc:sldLayoutMkLst>
          <pc:spChg chg="mod">
            <ac:chgData name="Ford, Robin" userId="cb21cf23-11ca-4122-82ed-4e97507c7cc3" providerId="ADAL" clId="{9E9AD015-85CC-4B33-B459-3A756443ECA9}" dt="2023-03-20T18:51:23.578" v="1"/>
            <ac:spMkLst>
              <pc:docMk/>
              <pc:sldMasterMk cId="0" sldId="2147483648"/>
              <pc:sldLayoutMk cId="719185580" sldId="2147483661"/>
              <ac:spMk id="2" creationId="{00000000-0000-0000-0000-000000000000}"/>
            </ac:spMkLst>
          </pc:spChg>
        </pc:sldLayoutChg>
        <pc:sldLayoutChg chg="modSp">
          <pc:chgData name="Ford, Robin" userId="cb21cf23-11ca-4122-82ed-4e97507c7cc3" providerId="ADAL" clId="{9E9AD015-85CC-4B33-B459-3A756443ECA9}" dt="2023-03-20T18:51:23.578" v="1"/>
          <pc:sldLayoutMkLst>
            <pc:docMk/>
            <pc:sldMasterMk cId="0" sldId="2147483648"/>
            <pc:sldLayoutMk cId="878577968" sldId="2147483662"/>
          </pc:sldLayoutMkLst>
          <pc:spChg chg="mod">
            <ac:chgData name="Ford, Robin" userId="cb21cf23-11ca-4122-82ed-4e97507c7cc3" providerId="ADAL" clId="{9E9AD015-85CC-4B33-B459-3A756443ECA9}" dt="2023-03-20T18:51:23.578" v="1"/>
            <ac:spMkLst>
              <pc:docMk/>
              <pc:sldMasterMk cId="0" sldId="2147483648"/>
              <pc:sldLayoutMk cId="878577968" sldId="2147483662"/>
              <ac:spMk id="2" creationId="{00000000-0000-0000-0000-000000000000}"/>
            </ac:spMkLst>
          </pc:spChg>
          <pc:spChg chg="mod">
            <ac:chgData name="Ford, Robin" userId="cb21cf23-11ca-4122-82ed-4e97507c7cc3" providerId="ADAL" clId="{9E9AD015-85CC-4B33-B459-3A756443ECA9}" dt="2023-03-20T18:51:23.578" v="1"/>
            <ac:spMkLst>
              <pc:docMk/>
              <pc:sldMasterMk cId="0" sldId="2147483648"/>
              <pc:sldLayoutMk cId="878577968" sldId="2147483662"/>
              <ac:spMk id="3" creationId="{00000000-0000-0000-0000-000000000000}"/>
            </ac:spMkLst>
          </pc:spChg>
        </pc:sldLayoutChg>
      </pc:sldMasterChg>
    </pc:docChg>
  </pc:docChgLst>
  <pc:docChgLst>
    <pc:chgData clId="Web-{0DCC9E39-C9CE-F524-8731-746747B9ACE9}"/>
    <pc:docChg chg="modSld">
      <pc:chgData name="" userId="" providerId="" clId="Web-{0DCC9E39-C9CE-F524-8731-746747B9ACE9}" dt="2023-03-20T18:48:06.538" v="0" actId="20577"/>
      <pc:docMkLst>
        <pc:docMk/>
      </pc:docMkLst>
      <pc:sldChg chg="modSp">
        <pc:chgData name="" userId="" providerId="" clId="Web-{0DCC9E39-C9CE-F524-8731-746747B9ACE9}" dt="2023-03-20T18:48:06.538" v="0" actId="20577"/>
        <pc:sldMkLst>
          <pc:docMk/>
          <pc:sldMk cId="0" sldId="751"/>
        </pc:sldMkLst>
        <pc:spChg chg="mod">
          <ac:chgData name="" userId="" providerId="" clId="Web-{0DCC9E39-C9CE-F524-8731-746747B9ACE9}" dt="2023-03-20T18:48:06.538" v="0" actId="20577"/>
          <ac:spMkLst>
            <pc:docMk/>
            <pc:sldMk cId="0" sldId="751"/>
            <ac:spMk id="2" creationId="{8B0B4EA2-D79A-B6F4-F5DE-4CF9995B538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8FA0536-E8FB-B94F-E9A6-A7754E760D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3FDA3C-4F49-A9C7-4C3A-74D4BE245A8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A617277-0DD8-1740-8158-C9182DFFD8F3}" type="datetime1">
              <a:rPr lang="en-US" altLang="en-US"/>
              <a:pPr>
                <a:defRPr/>
              </a:pPr>
              <a:t>8/8/24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BBDFD0-3454-CEFD-A27E-6146695A1F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wrap="square" lIns="91433" tIns="45717" rIns="91433" bIns="4571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16DCF3-506A-F2EB-47CF-81A8B7AF8C0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wrap="square" lIns="91433" tIns="45717" rIns="91433" bIns="4571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E9F0A40-A717-F14A-BC48-A117E65C15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B1FA69B0-EC11-AD53-2BAF-1FF3107C596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47" tIns="46474" rIns="92947" bIns="46474" numCol="1" anchor="t" anchorCtr="0" compatLnSpc="1">
            <a:prstTxWarp prst="textNoShape">
              <a:avLst/>
            </a:prstTxWarp>
          </a:bodyPr>
          <a:lstStyle>
            <a:lvl1pPr defTabSz="928621" eaLnBrk="0" hangingPunct="0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2D36BE27-331D-D4D5-0E29-03446E944AF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47" tIns="46474" rIns="92947" bIns="46474" numCol="1" anchor="t" anchorCtr="0" compatLnSpc="1">
            <a:prstTxWarp prst="textNoShape">
              <a:avLst/>
            </a:prstTxWarp>
          </a:bodyPr>
          <a:lstStyle>
            <a:lvl1pPr algn="r" defTabSz="928621" eaLnBrk="0" hangingPunct="0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6684702D-8092-6884-C69F-CBE43EAB70A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9575" y="695325"/>
            <a:ext cx="617855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A1EFC894-E59F-9E90-9ABA-C70EC781EFA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03725"/>
            <a:ext cx="5130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47" tIns="46474" rIns="92947" bIns="464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8918" name="Rectangle 6">
            <a:extLst>
              <a:ext uri="{FF2B5EF4-FFF2-40B4-BE49-F238E27FC236}">
                <a16:creationId xmlns:a16="http://schemas.microsoft.com/office/drawing/2014/main" id="{4E408ACF-7675-FD55-CE92-99F26FD24D1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745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47" tIns="46474" rIns="92947" bIns="46474" numCol="1" anchor="b" anchorCtr="0" compatLnSpc="1">
            <a:prstTxWarp prst="textNoShape">
              <a:avLst/>
            </a:prstTxWarp>
          </a:bodyPr>
          <a:lstStyle>
            <a:lvl1pPr defTabSz="928621" eaLnBrk="0" hangingPunct="0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9" name="Rectangle 7">
            <a:extLst>
              <a:ext uri="{FF2B5EF4-FFF2-40B4-BE49-F238E27FC236}">
                <a16:creationId xmlns:a16="http://schemas.microsoft.com/office/drawing/2014/main" id="{A59599E4-9DC2-2867-D45C-B9CF708ED2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0745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47" tIns="46474" rIns="92947" bIns="46474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fld id="{BBC23580-A313-B543-947E-1E6BFF1D7B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>
            <a:extLst>
              <a:ext uri="{FF2B5EF4-FFF2-40B4-BE49-F238E27FC236}">
                <a16:creationId xmlns:a16="http://schemas.microsoft.com/office/drawing/2014/main" id="{255E2A7F-47BD-68F4-C1DA-FC59641C42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5325"/>
            <a:ext cx="6178550" cy="3476625"/>
          </a:xfrm>
          <a:ln/>
        </p:spPr>
      </p:sp>
      <p:sp>
        <p:nvSpPr>
          <p:cNvPr id="19458" name="Notes Placeholder 2">
            <a:extLst>
              <a:ext uri="{FF2B5EF4-FFF2-40B4-BE49-F238E27FC236}">
                <a16:creationId xmlns:a16="http://schemas.microsoft.com/office/drawing/2014/main" id="{410A4D77-0FAC-6141-9269-0EDB5BD349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*Note: the </a:t>
            </a:r>
            <a:r>
              <a:rPr lang="en-US" altLang="en-US" dirty="0" err="1">
                <a:latin typeface="Arial" panose="020B0604020202020204" pitchFamily="34" charset="0"/>
              </a:rPr>
              <a:t>HuLC</a:t>
            </a:r>
            <a:r>
              <a:rPr lang="en-US" altLang="en-US" dirty="0">
                <a:latin typeface="Arial" panose="020B0604020202020204" pitchFamily="34" charset="0"/>
              </a:rPr>
              <a:t> logo may be replaced by a university or project logo</a:t>
            </a:r>
          </a:p>
        </p:txBody>
      </p:sp>
      <p:sp>
        <p:nvSpPr>
          <p:cNvPr id="19459" name="Slide Number Placeholder 3">
            <a:extLst>
              <a:ext uri="{FF2B5EF4-FFF2-40B4-BE49-F238E27FC236}">
                <a16:creationId xmlns:a16="http://schemas.microsoft.com/office/drawing/2014/main" id="{588660D6-5414-6137-548E-E99E563DFA34}"/>
              </a:ext>
            </a:extLst>
          </p:cNvPr>
          <p:cNvSpPr txBox="1">
            <a:spLocks noGrp="1"/>
          </p:cNvSpPr>
          <p:nvPr/>
        </p:nvSpPr>
        <p:spPr bwMode="auto">
          <a:xfrm>
            <a:off x="3995738" y="8793163"/>
            <a:ext cx="3001962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63" tIns="46581" rIns="93163" bIns="46581" anchor="b"/>
          <a:lstStyle>
            <a:lvl1pPr defTabSz="9286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286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286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286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286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15419EC4-4FDB-9640-BF53-4E4AE59EF5C2}" type="slidenum">
              <a:rPr lang="en-US" altLang="en-US">
                <a:latin typeface="Times New Roman" panose="02020603050405020304" pitchFamily="18" charset="0"/>
              </a:rPr>
              <a:pPr algn="r" eaLnBrk="1" hangingPunct="1"/>
              <a:t>1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D212A475-697C-5A63-16CE-33D34E4F406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268F20-E10D-8C45-BB7B-10946ACF39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9481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48F10FE5-8189-0E37-4E51-0FEBFA2D102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937CCB-EE70-D84E-ADE6-FC6CABCA2D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68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194DCC08-2644-3A10-25E8-9D225E9CC9C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720F9-C3C7-304A-A1E3-0F98C23193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0703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78900" y="319089"/>
            <a:ext cx="2787651" cy="5807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1" y="319089"/>
            <a:ext cx="8166100" cy="5807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EAF55BD8-F83C-1DBA-4C80-D88B87CAE94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F3902F-F3BC-6445-B6EA-C05C71381C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21852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1" y="319089"/>
            <a:ext cx="11156951" cy="5807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3150695A-6D4D-B4D2-2D57-BBA1FF9AC01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99E39-8BD7-804A-8D59-207D7BAF67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9185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0651" y="319088"/>
            <a:ext cx="10375900" cy="2778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72415A27-5B4C-F27B-7EA9-C57BDB78C6B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FFCD1-1199-4E42-9E2A-F2C079861C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8577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" name="Rectangle 13">
            <a:extLst>
              <a:ext uri="{FF2B5EF4-FFF2-40B4-BE49-F238E27FC236}">
                <a16:creationId xmlns:a16="http://schemas.microsoft.com/office/drawing/2014/main" id="{ADA6BF72-9CEB-D2AD-0B0B-97F393DF727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D7BD8-6ABE-B84E-83F9-4B7292B623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6153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8EA5EC8E-D0BF-50D2-F2FF-0C102F9D3CD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6D53B9-0CEC-414C-8631-635FCD364E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1642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51486D38-42DC-7138-0363-3CB9E1E20DA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D6365-A309-684B-8AD1-A253EE4DC3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7616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BD7B6A9A-1D35-CC2D-23BC-AB346EE28E7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C1580-2CE3-6843-BBA9-11329EB7CE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8091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218EA5AC-027F-4A81-9653-D16947D3552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16350-D311-C245-8E2E-502C4A61E6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521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C20EE2D8-B7CC-C688-0239-3F52CF71CEB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819CC-F0BC-A046-B823-DBC88C9526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9870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>
            <a:extLst>
              <a:ext uri="{FF2B5EF4-FFF2-40B4-BE49-F238E27FC236}">
                <a16:creationId xmlns:a16="http://schemas.microsoft.com/office/drawing/2014/main" id="{240086D0-5310-7EBA-F1E4-4E8DB296452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B2DCB-2CDE-1C45-94BA-8EF31D1A46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1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2412729C-ED79-25F9-3041-BD3B0DD8663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D83D4-8E03-C243-973A-0F8C06C82C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822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13">
            <a:extLst>
              <a:ext uri="{FF2B5EF4-FFF2-40B4-BE49-F238E27FC236}">
                <a16:creationId xmlns:a16="http://schemas.microsoft.com/office/drawing/2014/main" id="{5D69B3B1-9460-CFCB-E201-5960A6FA966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37434" y="6515100"/>
            <a:ext cx="4699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D793E93-1EE3-F848-B8C6-EDBB1F783B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27" name="Picture 40" descr="Bline1">
            <a:extLst>
              <a:ext uri="{FF2B5EF4-FFF2-40B4-BE49-F238E27FC236}">
                <a16:creationId xmlns:a16="http://schemas.microsoft.com/office/drawing/2014/main" id="{A3B38BA3-E099-1D62-5E0D-BFD1B8966D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88988"/>
            <a:ext cx="12192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42">
            <a:extLst>
              <a:ext uri="{FF2B5EF4-FFF2-40B4-BE49-F238E27FC236}">
                <a16:creationId xmlns:a16="http://schemas.microsoft.com/office/drawing/2014/main" id="{5ED775BB-E3C6-B483-9244-E202620A02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390651" y="319088"/>
            <a:ext cx="103759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Text Box 44">
            <a:extLst>
              <a:ext uri="{FF2B5EF4-FFF2-40B4-BE49-F238E27FC236}">
                <a16:creationId xmlns:a16="http://schemas.microsoft.com/office/drawing/2014/main" id="{FF58DEB6-5962-FADF-A452-9F962857EA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8034" y="1360488"/>
            <a:ext cx="5179484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US" altLang="en-US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pitchFamily="11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pitchFamily="11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pitchFamily="11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pitchFamily="11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Monotype Sorts" pitchFamily="2" charset="2"/>
        <a:buChar char="u"/>
        <a:defRPr sz="1400" b="1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imes" pitchFamily="2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3">
            <a:extLst>
              <a:ext uri="{FF2B5EF4-FFF2-40B4-BE49-F238E27FC236}">
                <a16:creationId xmlns:a16="http://schemas.microsoft.com/office/drawing/2014/main" id="{1BFEA7B1-4950-95FA-9A4D-2DB455E8C4D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3259" y="890588"/>
            <a:ext cx="12700" cy="5967412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extBox 10">
            <a:extLst>
              <a:ext uri="{FF2B5EF4-FFF2-40B4-BE49-F238E27FC236}">
                <a16:creationId xmlns:a16="http://schemas.microsoft.com/office/drawing/2014/main" id="{8B0B4EA2-D79A-B6F4-F5DE-4CF9995B5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5075" y="3823277"/>
            <a:ext cx="5559425" cy="1395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>
              <a:spcBef>
                <a:spcPct val="35000"/>
              </a:spcBef>
            </a:pPr>
            <a:r>
              <a:rPr lang="en-US" altLang="en-US" sz="1400" b="1" dirty="0">
                <a:latin typeface="+mj-lt"/>
              </a:rPr>
              <a:t>Summary of Schedule &amp; Costs </a:t>
            </a:r>
            <a:r>
              <a:rPr lang="en-US" sz="1400" b="1" dirty="0">
                <a:solidFill>
                  <a:srgbClr val="000000"/>
                </a:solidFill>
                <a:latin typeface="+mj-lt"/>
              </a:rPr>
              <a:t>for the proposed solution’s path to adoption </a:t>
            </a:r>
            <a:endParaRPr lang="en-US" altLang="en-US" sz="1400" b="1" dirty="0">
              <a:latin typeface="+mj-lt"/>
            </a:endParaRPr>
          </a:p>
          <a:p>
            <a:pPr marL="461645" indent="-231775" eaLnBrk="1" hangingPunct="1">
              <a:spcBef>
                <a:spcPct val="35000"/>
              </a:spcBef>
              <a:buFont typeface="Arial" panose="020B0604020202020204" pitchFamily="34" charset="0"/>
              <a:buChar char="•"/>
            </a:pPr>
            <a:r>
              <a:rPr lang="en-US" altLang="ja-JP" sz="1400" dirty="0">
                <a:latin typeface="Arial"/>
                <a:ea typeface="MS PGothic"/>
                <a:cs typeface="Arial"/>
              </a:rPr>
              <a:t>Schedule</a:t>
            </a:r>
            <a:endParaRPr lang="en-US" altLang="ja-JP" sz="1400" dirty="0">
              <a:cs typeface="Arial"/>
            </a:endParaRPr>
          </a:p>
          <a:p>
            <a:pPr marL="461645" indent="-231775" eaLnBrk="1" hangingPunct="1">
              <a:spcBef>
                <a:spcPct val="35000"/>
              </a:spcBef>
              <a:buFont typeface="Arial" panose="020B0604020202020204" pitchFamily="34" charset="0"/>
              <a:buChar char="•"/>
            </a:pPr>
            <a:r>
              <a:rPr lang="en-US" altLang="ja-JP" sz="1400" dirty="0"/>
              <a:t>Costs</a:t>
            </a:r>
          </a:p>
          <a:p>
            <a:pPr marL="229870" indent="0" eaLnBrk="1" hangingPunct="1">
              <a:spcBef>
                <a:spcPct val="35000"/>
              </a:spcBef>
            </a:pPr>
            <a:r>
              <a:rPr lang="en-US" altLang="ja-JP" sz="1400" dirty="0">
                <a:cs typeface="Arial" panose="020B0604020202020204" pitchFamily="34" charset="0"/>
              </a:rPr>
              <a:t>[Insert charts/graphics, if desired]</a:t>
            </a:r>
          </a:p>
        </p:txBody>
      </p:sp>
      <p:sp>
        <p:nvSpPr>
          <p:cNvPr id="18436" name="TextBox 10">
            <a:extLst>
              <a:ext uri="{FF2B5EF4-FFF2-40B4-BE49-F238E27FC236}">
                <a16:creationId xmlns:a16="http://schemas.microsoft.com/office/drawing/2014/main" id="{750C7928-99B0-E9F8-200B-E4433FC17B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500" y="1096964"/>
            <a:ext cx="5562771" cy="1341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35000"/>
              </a:spcBef>
            </a:pPr>
            <a:r>
              <a:rPr lang="en-US" altLang="en-US" sz="1400" b="1" dirty="0">
                <a:latin typeface="Arial"/>
                <a:ea typeface="MS PGothic"/>
                <a:cs typeface="Arial"/>
              </a:rPr>
              <a:t>Theme Category, Major Objectives &amp; Technical Approach</a:t>
            </a:r>
          </a:p>
          <a:p>
            <a:pPr marL="461645" indent="-22987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ja-JP" sz="1400" dirty="0"/>
              <a:t>Theme Category</a:t>
            </a:r>
          </a:p>
          <a:p>
            <a:pPr marL="461645" indent="-22987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ja-JP" sz="1400" dirty="0"/>
              <a:t>Major Objectives</a:t>
            </a:r>
            <a:endParaRPr lang="en-US" altLang="ja-JP" sz="1400" dirty="0">
              <a:cs typeface="Arial" panose="020B0604020202020204" pitchFamily="34" charset="0"/>
            </a:endParaRPr>
          </a:p>
          <a:p>
            <a:pPr marL="461645" indent="-22987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ja-JP" sz="1400" dirty="0"/>
              <a:t>Technical Approach</a:t>
            </a:r>
          </a:p>
          <a:p>
            <a:pPr marL="231775" indent="0">
              <a:spcBef>
                <a:spcPct val="20000"/>
              </a:spcBef>
            </a:pPr>
            <a:r>
              <a:rPr lang="en-US" altLang="ja-JP" sz="1400" dirty="0">
                <a:cs typeface="Arial" panose="020B0604020202020204" pitchFamily="34" charset="0"/>
              </a:rPr>
              <a:t>[Insert charts/graphics, if desired]</a:t>
            </a:r>
          </a:p>
        </p:txBody>
      </p:sp>
      <p:sp>
        <p:nvSpPr>
          <p:cNvPr id="18438" name="Rectangle 8">
            <a:extLst>
              <a:ext uri="{FF2B5EF4-FFF2-40B4-BE49-F238E27FC236}">
                <a16:creationId xmlns:a16="http://schemas.microsoft.com/office/drawing/2014/main" id="{324BC5F9-AC28-688E-E94F-1C2492CCC4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8947" y="1098550"/>
            <a:ext cx="5555553" cy="684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35000"/>
              </a:spcBef>
            </a:pPr>
            <a:r>
              <a:rPr lang="en-US" altLang="en-US" sz="1400" b="1" dirty="0">
                <a:latin typeface="Arial"/>
                <a:ea typeface="MS PGothic"/>
                <a:cs typeface="Arial"/>
              </a:rPr>
              <a:t>Image/Graphic:</a:t>
            </a:r>
          </a:p>
          <a:p>
            <a:pPr eaLnBrk="1" hangingPunct="1">
              <a:spcBef>
                <a:spcPct val="35000"/>
              </a:spcBef>
            </a:pPr>
            <a:r>
              <a:rPr lang="en-US" altLang="en-US" sz="1400" b="1" dirty="0">
                <a:solidFill>
                  <a:srgbClr val="000000"/>
                </a:solidFill>
                <a:latin typeface="Arial"/>
                <a:ea typeface="MS PGothic"/>
                <a:cs typeface="Arial"/>
              </a:rPr>
              <a:t>[</a:t>
            </a:r>
            <a:r>
              <a:rPr lang="en-US" altLang="en-US" sz="1400" dirty="0">
                <a:solidFill>
                  <a:srgbClr val="000000"/>
                </a:solidFill>
              </a:rPr>
              <a:t>Insert image/Graphic depicting the concept.]</a:t>
            </a:r>
            <a:endParaRPr lang="en-US" altLang="en-US" sz="14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8441" name="Rectangle 5">
            <a:extLst>
              <a:ext uri="{FF2B5EF4-FFF2-40B4-BE49-F238E27FC236}">
                <a16:creationId xmlns:a16="http://schemas.microsoft.com/office/drawing/2014/main" id="{28B7709B-BF47-8AE8-F8E0-D1F933F555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00" y="3823278"/>
            <a:ext cx="5562771" cy="936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35000"/>
              </a:spcBef>
            </a:pPr>
            <a:r>
              <a:rPr lang="en-US" altLang="en-US" sz="1400" b="1" dirty="0">
                <a:latin typeface="Arial"/>
                <a:ea typeface="MS PGothic"/>
                <a:cs typeface="Arial"/>
              </a:rPr>
              <a:t>Key Design Details &amp; Innovations of the Concept</a:t>
            </a:r>
          </a:p>
          <a:p>
            <a:pPr marL="461645" indent="-231775" eaLnBrk="1" hangingPunct="1">
              <a:spcBef>
                <a:spcPct val="35000"/>
              </a:spcBef>
              <a:buFont typeface="Arial" panose="020B0604020202020204" pitchFamily="34" charset="0"/>
              <a:buChar char="•"/>
            </a:pPr>
            <a:r>
              <a:rPr lang="en-US" altLang="ja-JP" sz="1400" dirty="0"/>
              <a:t>Design Details</a:t>
            </a:r>
            <a:endParaRPr lang="en-US" altLang="ja-JP" sz="1400" dirty="0">
              <a:cs typeface="Arial" panose="020B0604020202020204" pitchFamily="34" charset="0"/>
            </a:endParaRPr>
          </a:p>
          <a:p>
            <a:pPr marL="461645" indent="-231775" eaLnBrk="1" hangingPunct="1">
              <a:spcBef>
                <a:spcPct val="35000"/>
              </a:spcBef>
              <a:buFont typeface="Arial" panose="020B0604020202020204" pitchFamily="34" charset="0"/>
              <a:buChar char="•"/>
            </a:pPr>
            <a:r>
              <a:rPr lang="en-US" altLang="ja-JP" sz="1400" dirty="0"/>
              <a:t>Innovations</a:t>
            </a:r>
          </a:p>
          <a:p>
            <a:pPr marL="229870" indent="0" eaLnBrk="1" hangingPunct="1">
              <a:spcBef>
                <a:spcPct val="35000"/>
              </a:spcBef>
            </a:pPr>
            <a:r>
              <a:rPr lang="en-US" altLang="ja-JP" sz="1400" dirty="0">
                <a:cs typeface="Arial" panose="020B0604020202020204" pitchFamily="34" charset="0"/>
              </a:rPr>
              <a:t>[Insert charts/graphics, if desired]</a:t>
            </a:r>
          </a:p>
        </p:txBody>
      </p:sp>
      <p:sp>
        <p:nvSpPr>
          <p:cNvPr id="18445" name="Line 3">
            <a:extLst>
              <a:ext uri="{FF2B5EF4-FFF2-40B4-BE49-F238E27FC236}">
                <a16:creationId xmlns:a16="http://schemas.microsoft.com/office/drawing/2014/main" id="{4869DF86-D793-087A-700B-CEF81CB6C48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-1" y="3693968"/>
            <a:ext cx="12192000" cy="0"/>
          </a:xfrm>
          <a:prstGeom prst="line">
            <a:avLst/>
          </a:prstGeom>
          <a:noFill/>
          <a:ln w="9525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031137C1-9499-5F91-BD7E-34FAB4B972C5}"/>
              </a:ext>
            </a:extLst>
          </p:cNvPr>
          <p:cNvSpPr txBox="1">
            <a:spLocks noChangeArrowheads="1"/>
          </p:cNvSpPr>
          <p:nvPr/>
        </p:nvSpPr>
        <p:spPr>
          <a:xfrm>
            <a:off x="317501" y="236111"/>
            <a:ext cx="9963149" cy="44737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+mj-lt"/>
                <a:ea typeface="MS PGothic" panose="020B0600070205080204" pitchFamily="34" charset="-128"/>
                <a:cs typeface="MS PGothic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charset="0"/>
                <a:ea typeface="ＭＳ Ｐゴシック" pitchFamily="112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charset="0"/>
                <a:ea typeface="ＭＳ Ｐゴシック" pitchFamily="112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charset="0"/>
                <a:ea typeface="ＭＳ Ｐゴシック" pitchFamily="112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pPr algn="ctr">
              <a:defRPr/>
            </a:pPr>
            <a:r>
              <a:rPr lang="en-US" altLang="en-US" sz="1800" i="1" kern="0" dirty="0"/>
              <a:t>University and Project Title *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652120D7-2743-D7A9-6D54-EC16FDB829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8926" y="123249"/>
            <a:ext cx="1369060" cy="673100"/>
          </a:xfrm>
          <a:prstGeom prst="rect">
            <a:avLst/>
          </a:prstGeom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C3919DB805E94D988ED53E1E2C6C5C" ma:contentTypeVersion="12" ma:contentTypeDescription="Create a new document." ma:contentTypeScope="" ma:versionID="adce2039133699f5369036e2726d907d">
  <xsd:schema xmlns:xsd="http://www.w3.org/2001/XMLSchema" xmlns:xs="http://www.w3.org/2001/XMLSchema" xmlns:p="http://schemas.microsoft.com/office/2006/metadata/properties" xmlns:ns2="0abbc4e9-43cc-4704-be08-ebc78b076898" xmlns:ns3="50f30225-1a35-47c7-873b-08b7e06d4693" targetNamespace="http://schemas.microsoft.com/office/2006/metadata/properties" ma:root="true" ma:fieldsID="a3850ca6515251d38bf9b9d79a666b94" ns2:_="" ns3:_="">
    <xsd:import namespace="0abbc4e9-43cc-4704-be08-ebc78b076898"/>
    <xsd:import namespace="50f30225-1a35-47c7-873b-08b7e06d46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bbc4e9-43cc-4704-be08-ebc78b0768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409f5710-9d0d-44ce-8be4-78788e29743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f30225-1a35-47c7-873b-08b7e06d469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62de0915-631a-4189-a0c8-4cc111a3c146}" ma:internalName="TaxCatchAll" ma:showField="CatchAllData" ma:web="50f30225-1a35-47c7-873b-08b7e06d46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0f30225-1a35-47c7-873b-08b7e06d4693" xsi:nil="true"/>
    <lcf76f155ced4ddcb4097134ff3c332f xmlns="0abbc4e9-43cc-4704-be08-ebc78b07689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7D2FD5A-87FB-4FD7-80E7-82FF6687A98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86B0C5-C27B-4A26-9A74-FEBD660FE8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bbc4e9-43cc-4704-be08-ebc78b076898"/>
    <ds:schemaRef ds:uri="50f30225-1a35-47c7-873b-08b7e06d46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07B389-B279-4EAE-BA54-3561967EE6CB}">
  <ds:schemaRefs>
    <ds:schemaRef ds:uri="http://purl.org/dc/elements/1.1/"/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50f30225-1a35-47c7-873b-08b7e06d4693"/>
    <ds:schemaRef ds:uri="http://schemas.microsoft.com/office/2006/documentManagement/types"/>
    <ds:schemaRef ds:uri="0abbc4e9-43cc-4704-be08-ebc78b076898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49242</TotalTime>
  <Words>100</Words>
  <Application>Microsoft Macintosh PowerPoint</Application>
  <PresentationFormat>Widescreen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Monotype Sorts</vt:lpstr>
      <vt:lpstr>Times</vt:lpstr>
      <vt:lpstr>Times New Roman</vt:lpstr>
      <vt:lpstr>Wingdings</vt:lpstr>
      <vt:lpstr>Blank Presentation</vt:lpstr>
      <vt:lpstr>PowerPoint Presentation</vt:lpstr>
    </vt:vector>
  </TitlesOfParts>
  <Company>NASA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Epstein, Barry (HQ-BJ000)</dc:creator>
  <cp:lastModifiedBy>O'Leary, Victoria</cp:lastModifiedBy>
  <cp:revision>2436</cp:revision>
  <dcterms:created xsi:type="dcterms:W3CDTF">2011-10-21T19:25:32Z</dcterms:created>
  <dcterms:modified xsi:type="dcterms:W3CDTF">2024-08-08T20:54:30Z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0x01010060C3919DB805E94D988ED53E1E2C6C5C</vt:lpwstr>
  </property>
  <property fmtid="{D5CDD505-2E9C-101B-9397-08002B2CF9AE}" pid="3" name="MediaServiceImageTags">
    <vt:lpwstr/>
  </property>
</Properties>
</file>